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8" r:id="rId3"/>
    <p:sldId id="271" r:id="rId4"/>
    <p:sldId id="283" r:id="rId5"/>
    <p:sldId id="273" r:id="rId6"/>
    <p:sldId id="279" r:id="rId7"/>
    <p:sldId id="270" r:id="rId8"/>
    <p:sldId id="274" r:id="rId9"/>
    <p:sldId id="281" r:id="rId10"/>
    <p:sldId id="282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3708"/>
    <a:srgbClr val="C23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1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99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6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19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82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4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9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7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1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26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07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B17B-C9F4-4049-94D6-7F3EB88100BB}" type="datetimeFigureOut">
              <a:rPr lang="en-CA" smtClean="0"/>
              <a:t>2022-05-26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07E96-31F0-491E-9110-718A90F761A0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2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BD606E-0E7D-471C-8ACF-005C84F468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793" y="1202606"/>
            <a:ext cx="9242414" cy="373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524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72" y="1319054"/>
            <a:ext cx="7877175" cy="3810000"/>
          </a:xfrm>
        </p:spPr>
      </p:pic>
    </p:spTree>
    <p:extLst>
      <p:ext uri="{BB962C8B-B14F-4D97-AF65-F5344CB8AC3E}">
        <p14:creationId xmlns:p14="http://schemas.microsoft.com/office/powerpoint/2010/main" val="2393054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861" y="1385048"/>
            <a:ext cx="8756436" cy="353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16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89527" y="954738"/>
            <a:ext cx="77805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800" dirty="0"/>
              <a:t>Since 2002, the Manitoba government has led a provincial elder abuse strategy focused on elder abuse prevention. </a:t>
            </a:r>
            <a:r>
              <a:rPr lang="en-CA" sz="2800" b="1" dirty="0">
                <a:solidFill>
                  <a:srgbClr val="CE3708"/>
                </a:solidFill>
              </a:rPr>
              <a:t>The results in this presentation highlight work from April 1, 2021 – March 31, 2022.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4259" y="4074458"/>
            <a:ext cx="1042416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2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3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3DC83D2-150F-4DB8-B910-2D1304EB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91" y="1535717"/>
            <a:ext cx="5725019" cy="309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78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750" y="1524000"/>
            <a:ext cx="8572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0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89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750" y="1524000"/>
            <a:ext cx="8572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58" y="1183621"/>
            <a:ext cx="88106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43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09750" y="1213607"/>
            <a:ext cx="8572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78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37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Dubyts</dc:creator>
  <cp:lastModifiedBy>blett</cp:lastModifiedBy>
  <cp:revision>38</cp:revision>
  <dcterms:created xsi:type="dcterms:W3CDTF">2014-11-25T00:52:45Z</dcterms:created>
  <dcterms:modified xsi:type="dcterms:W3CDTF">2022-05-26T17:54:01Z</dcterms:modified>
</cp:coreProperties>
</file>